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2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24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13848"/>
            <a:ext cx="10058400" cy="1238534"/>
          </a:xfrm>
        </p:spPr>
        <p:txBody>
          <a:bodyPr/>
          <a:lstStyle/>
          <a:p>
            <a:pPr algn="ctr"/>
            <a:r>
              <a:rPr lang="en-US" b="1" dirty="0"/>
              <a:t>PMI-SVC Board of Directors elections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373" y="1348353"/>
            <a:ext cx="9264518" cy="4850764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2023 Dates to Remember:</a:t>
            </a:r>
          </a:p>
          <a:p>
            <a:pPr algn="ctr"/>
            <a:endParaRPr lang="en-US" sz="3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Meet and Greet the Candidates: Wednesday July 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Dante Event Center, Sacramento 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Polls Open: Monday July  31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Polls </a:t>
            </a:r>
            <a:r>
              <a:rPr lang="en-US" dirty="0">
                <a:solidFill>
                  <a:schemeClr val="tx1"/>
                </a:solidFill>
              </a:rPr>
              <a:t>Close: Monday August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Election Results Announcement: Wednesday August 31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Questions?  Contact ‘elections@pmi-svc.org’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20" y="3072540"/>
            <a:ext cx="2417170" cy="241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6679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54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PMI-SVC Board of Directors elections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PMI-SVC Board of Directors elections</dc:title>
  <dc:creator>Hom, Linn (EITS)@DHCS</dc:creator>
  <cp:lastModifiedBy>Linn Hom</cp:lastModifiedBy>
  <cp:revision>14</cp:revision>
  <cp:lastPrinted>2017-05-08T15:13:17Z</cp:lastPrinted>
  <dcterms:created xsi:type="dcterms:W3CDTF">2017-03-06T22:11:50Z</dcterms:created>
  <dcterms:modified xsi:type="dcterms:W3CDTF">2023-07-11T01:52:34Z</dcterms:modified>
</cp:coreProperties>
</file>